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0" r:id="rId5"/>
    <p:sldId id="281" r:id="rId6"/>
    <p:sldId id="279" r:id="rId7"/>
    <p:sldId id="28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0"/>
    <a:srgbClr val="FFFFE8"/>
    <a:srgbClr val="939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8"/>
    <p:restoredTop sz="94775"/>
  </p:normalViewPr>
  <p:slideViewPr>
    <p:cSldViewPr snapToGrid="0" snapToObjects="1">
      <p:cViewPr varScale="1">
        <p:scale>
          <a:sx n="78" d="100"/>
          <a:sy n="78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Mbuy" userId="8f272464-7cbf-44e3-8ff8-61af86eacf2f" providerId="ADAL" clId="{04D1A6D5-2D4B-4EEC-A69F-F7395833C3C1}"/>
    <pc:docChg chg="undo custSel addSld delSld modSld">
      <pc:chgData name="Chantal Mbuy" userId="8f272464-7cbf-44e3-8ff8-61af86eacf2f" providerId="ADAL" clId="{04D1A6D5-2D4B-4EEC-A69F-F7395833C3C1}" dt="2025-08-27T21:17:01.705" v="28" actId="20577"/>
      <pc:docMkLst>
        <pc:docMk/>
      </pc:docMkLst>
      <pc:sldChg chg="del">
        <pc:chgData name="Chantal Mbuy" userId="8f272464-7cbf-44e3-8ff8-61af86eacf2f" providerId="ADAL" clId="{04D1A6D5-2D4B-4EEC-A69F-F7395833C3C1}" dt="2025-08-27T20:11:50.734" v="14" actId="2696"/>
        <pc:sldMkLst>
          <pc:docMk/>
          <pc:sldMk cId="3714791310" sldId="278"/>
        </pc:sldMkLst>
      </pc:sldChg>
      <pc:sldChg chg="delSp modSp mod">
        <pc:chgData name="Chantal Mbuy" userId="8f272464-7cbf-44e3-8ff8-61af86eacf2f" providerId="ADAL" clId="{04D1A6D5-2D4B-4EEC-A69F-F7395833C3C1}" dt="2025-08-27T21:17:01.705" v="28" actId="20577"/>
        <pc:sldMkLst>
          <pc:docMk/>
          <pc:sldMk cId="1015903448" sldId="279"/>
        </pc:sldMkLst>
        <pc:spChg chg="mod">
          <ac:chgData name="Chantal Mbuy" userId="8f272464-7cbf-44e3-8ff8-61af86eacf2f" providerId="ADAL" clId="{04D1A6D5-2D4B-4EEC-A69F-F7395833C3C1}" dt="2025-08-27T21:17:01.705" v="28" actId="20577"/>
          <ac:spMkLst>
            <pc:docMk/>
            <pc:sldMk cId="1015903448" sldId="279"/>
            <ac:spMk id="2" creationId="{ECE16DE8-060A-B2E8-1508-70FC89E8E16B}"/>
          </ac:spMkLst>
        </pc:spChg>
        <pc:spChg chg="del">
          <ac:chgData name="Chantal Mbuy" userId="8f272464-7cbf-44e3-8ff8-61af86eacf2f" providerId="ADAL" clId="{04D1A6D5-2D4B-4EEC-A69F-F7395833C3C1}" dt="2025-08-27T20:12:37.767" v="16" actId="21"/>
          <ac:spMkLst>
            <pc:docMk/>
            <pc:sldMk cId="1015903448" sldId="279"/>
            <ac:spMk id="4" creationId="{5EF3B915-75AF-404C-5E96-26E3F312A1F0}"/>
          </ac:spMkLst>
        </pc:spChg>
      </pc:sldChg>
      <pc:sldChg chg="modSp mod">
        <pc:chgData name="Chantal Mbuy" userId="8f272464-7cbf-44e3-8ff8-61af86eacf2f" providerId="ADAL" clId="{04D1A6D5-2D4B-4EEC-A69F-F7395833C3C1}" dt="2025-08-27T20:10:40.162" v="13" actId="20577"/>
        <pc:sldMkLst>
          <pc:docMk/>
          <pc:sldMk cId="4142465559" sldId="281"/>
        </pc:sldMkLst>
        <pc:spChg chg="mod">
          <ac:chgData name="Chantal Mbuy" userId="8f272464-7cbf-44e3-8ff8-61af86eacf2f" providerId="ADAL" clId="{04D1A6D5-2D4B-4EEC-A69F-F7395833C3C1}" dt="2025-08-27T20:10:40.162" v="13" actId="20577"/>
          <ac:spMkLst>
            <pc:docMk/>
            <pc:sldMk cId="4142465559" sldId="281"/>
            <ac:spMk id="2" creationId="{0FD2FF65-2885-7A84-CABF-EC7BBE12A472}"/>
          </ac:spMkLst>
        </pc:spChg>
      </pc:sldChg>
      <pc:sldChg chg="modSp add mod">
        <pc:chgData name="Chantal Mbuy" userId="8f272464-7cbf-44e3-8ff8-61af86eacf2f" providerId="ADAL" clId="{04D1A6D5-2D4B-4EEC-A69F-F7395833C3C1}" dt="2025-08-27T20:31:33.082" v="21" actId="20577"/>
        <pc:sldMkLst>
          <pc:docMk/>
          <pc:sldMk cId="1023478467" sldId="282"/>
        </pc:sldMkLst>
        <pc:spChg chg="mod">
          <ac:chgData name="Chantal Mbuy" userId="8f272464-7cbf-44e3-8ff8-61af86eacf2f" providerId="ADAL" clId="{04D1A6D5-2D4B-4EEC-A69F-F7395833C3C1}" dt="2025-08-27T20:31:33.082" v="21" actId="20577"/>
          <ac:spMkLst>
            <pc:docMk/>
            <pc:sldMk cId="1023478467" sldId="282"/>
            <ac:spMk id="2" creationId="{7190F3E0-6F84-4791-2095-8AB76AB907C4}"/>
          </ac:spMkLst>
        </pc:spChg>
      </pc:sldChg>
      <pc:sldChg chg="del">
        <pc:chgData name="Chantal Mbuy" userId="8f272464-7cbf-44e3-8ff8-61af86eacf2f" providerId="ADAL" clId="{04D1A6D5-2D4B-4EEC-A69F-F7395833C3C1}" dt="2025-08-27T20:12:00.863" v="15" actId="2696"/>
        <pc:sldMkLst>
          <pc:docMk/>
          <pc:sldMk cId="2558150932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5252-F3D7-0F4F-96E9-8FA3776C084C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302BF-1EF8-E345-9B89-23D78DF880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22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68138-977A-9D8A-42B4-B91662B0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0BA1E0-D4C2-29FE-DBBD-B4329D9B6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645E6C-F047-1494-D1D6-AE25D2B83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E74998-96F1-3B89-D5D2-C6CAF1944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302BF-1EF8-E345-9B89-23D78DF880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53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2C482-1950-77DE-F6DE-2D72E0DF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863197-45FD-28A7-3D30-8F10A5CB9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09A5E4-225E-B41C-28EC-39824F4FA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12763-0637-9FFF-48C2-F2FE87867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302BF-1EF8-E345-9B89-23D78DF880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51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518B4-A3BF-26B2-B03B-AF180C45E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EADDAD-BD1E-37FA-5F6C-89AB6669D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C7C7B4-C34B-E41E-822F-226E1B483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A4F936-6610-5A5B-7F39-A47F82133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302BF-1EF8-E345-9B89-23D78DF880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1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4F57E-0F67-9D44-8816-33400B940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F276A6-6D64-4F4D-8CFE-7903FF12E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0D908C-30FB-3842-87BE-0E48321D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4E667-6CCC-594B-BC07-247F89D3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095DB-C581-364E-8653-9C48E775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8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74B5B-83A0-2E4C-8EBF-1F0FED6C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DBDF6D-B475-304A-A4D9-0B8B634B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5A08C6-CA16-8747-AF8F-2AAA2376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212421-5D1C-C244-B433-9BE1BA59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0C5C8B-A18C-3341-823D-3F24EB2F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2B69E4-7E6C-1944-B965-07916FE0C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EC14C7-9F2D-BE44-8EC2-71AF1E3B0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ED8180-2CB1-954F-95CC-BB5DF6D8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A731D8-8AF7-6540-B56D-8EBE5620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C0A64-A948-D749-A24C-71F5BBA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54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ED629-67DB-EA4E-8CB5-8DE40112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F9304A-09E8-784C-9DA9-A498CB4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C5D2C5-5264-6A4E-A634-1E2D0710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231093-3BA0-B844-9856-DF34467A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ED0136-595E-3241-8213-EB425D6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5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8ACDF-9B65-B14D-9E21-E4A1308B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3BFC73-CA1D-2945-8EB6-2CB038249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41C287-3EDA-A44A-A798-70A32735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778FB-1585-E04C-97D2-FD134C94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0334FC-0A3C-0B44-B3EA-C67AA5C0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80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EB809-6748-4144-BCF9-71706F25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ECE75B-9393-1E4E-93BC-C73B814D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40014-FC1A-5C4A-ADF6-C5A64E9D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5754AE-4106-914F-B46B-5B61CD01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FFA793-8377-4144-A343-89920AD0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6B4E99-27BF-EA4C-83FA-E2C89BB2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8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ADAE5-E77F-5848-B343-E1FBF10C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7AD4AA-C76E-604E-9A97-D6E43CF41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30D2EC-9E8C-1F41-8CE9-445316466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C1FBAB-DFA6-D745-88FE-A1C493079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930427-B26D-5344-83F4-8695C3AED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2CCF79-A11E-C348-974A-71B7549C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D4AEAA-0210-0445-83A0-7BFD40A1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2B9BC7D-5482-6C4E-A482-BE718C06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6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45D0C-306A-E641-8A4C-7BAE814A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86A783-F2A0-0949-8A5B-493B0D95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684C3C-A79E-9349-A2EA-2ABC1ABB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052473-8AD1-6C42-9F29-9184901F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15A1D1-170E-C749-85CD-69AECBD9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BF5265-4A41-F14B-B3E5-C094A8A1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389931-5543-764F-A00A-64A98156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97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3335-1EC7-8D48-8DB5-5FB132DE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ECF39B-A0D6-0242-ACAF-8E90D1CA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821AE-4255-2A4B-8011-5B9A14F39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7E0B2A-92EC-B547-A114-F0A0B478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4DB80A-273D-C64F-8744-5CE86A49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26724D-9172-1F42-85D9-6D338AF3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14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6D94-08F4-1A42-BA3F-BCF7EA99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9A4780-D488-284C-A549-CB3F50EFE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CA9A79-1DBC-FE4F-AC38-43FE393AC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4F0F0A-176C-9B42-A225-41C84BD1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9B2682-7C3D-A946-9718-AC48D527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EEE9BF-F784-6D4B-8851-179278D8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5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AC2A14-82B3-084E-A62A-5D6715C4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5A6910-3A76-844D-B9B9-88ACD556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A50314-A52F-A447-AE4E-7365C2FC7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8B51-69A5-084B-AF62-CAB6B1469BF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2A3B4-B8E8-BE49-96D4-DD0C0BAD1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B7AC38-EAA2-3947-9ABA-4BD58410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0575-031F-A74C-BDC3-F315F9018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5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Grafikdesign, Schrift, Buch enthält.&#10;&#10;KI-generierte Inhalte können fehlerhaft sein.">
            <a:extLst>
              <a:ext uri="{FF2B5EF4-FFF2-40B4-BE49-F238E27FC236}">
                <a16:creationId xmlns:a16="http://schemas.microsoft.com/office/drawing/2014/main" id="{492DF5D3-1A7A-0A2B-3AE4-68A0C11A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9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BA82-A441-5BCA-5801-22390E9D0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4FB446A6-6534-93D9-9109-9BF2E296DB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FD2FF65-2885-7A84-CABF-EC7BBE12A472}"/>
              </a:ext>
            </a:extLst>
          </p:cNvPr>
          <p:cNvSpPr txBox="1"/>
          <p:nvPr/>
        </p:nvSpPr>
        <p:spPr>
          <a:xfrm>
            <a:off x="644105" y="2967335"/>
            <a:ext cx="109037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5400" b="1" spc="-150" dirty="0">
                <a:solidFill>
                  <a:srgbClr val="FDFDF0"/>
                </a:solidFill>
                <a:latin typeface="Helvetica" pitchFamily="2" charset="0"/>
                <a:cs typeface="Arial"/>
              </a:rPr>
              <a:t>PROKLAMATION</a:t>
            </a:r>
          </a:p>
        </p:txBody>
      </p:sp>
    </p:spTree>
    <p:extLst>
      <p:ext uri="{BB962C8B-B14F-4D97-AF65-F5344CB8AC3E}">
        <p14:creationId xmlns:p14="http://schemas.microsoft.com/office/powerpoint/2010/main" val="414246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C95AB-EB89-B31B-741C-74C2CE75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623D3CBC-00C9-791F-2013-9377B9E7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-2467" y="1282"/>
            <a:ext cx="12191980" cy="685671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CE16DE8-060A-B2E8-1508-70FC89E8E16B}"/>
              </a:ext>
            </a:extLst>
          </p:cNvPr>
          <p:cNvSpPr txBox="1"/>
          <p:nvPr/>
        </p:nvSpPr>
        <p:spPr>
          <a:xfrm>
            <a:off x="614363" y="935903"/>
            <a:ext cx="10929937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0"/>
              </a:spcAft>
            </a:pPr>
            <a:r>
              <a:rPr lang="de-DE" sz="4400" spc="-150" dirty="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 Ich bin ein Kind des Allmächtigen Gottes, des Schöpfers von Himmel und Erde. Ich bin geliebt, aus Gnade errettet und geheiligt. </a:t>
            </a:r>
          </a:p>
          <a:p>
            <a:pPr algn="ctr">
              <a:spcAft>
                <a:spcPts val="20"/>
              </a:spcAft>
            </a:pPr>
            <a:r>
              <a:rPr lang="de-DE" sz="4400" spc="-150" dirty="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Voller Freude will ich Ihn von Herzen suchen, Jesus immer tiefer </a:t>
            </a:r>
            <a:r>
              <a:rPr lang="de-DE" sz="4400" spc="-15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erkennen und </a:t>
            </a:r>
            <a:r>
              <a:rPr lang="de-DE" sz="4400" spc="-150" dirty="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aus Seiner Liebe leben</a:t>
            </a:r>
            <a:r>
              <a:rPr lang="de-DE" sz="4400" spc="-15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. Ihm </a:t>
            </a:r>
            <a:r>
              <a:rPr lang="de-DE" sz="4400" spc="-150" dirty="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nahe zu sein ist mein größter Schatz.</a:t>
            </a:r>
          </a:p>
        </p:txBody>
      </p:sp>
    </p:spTree>
    <p:extLst>
      <p:ext uri="{BB962C8B-B14F-4D97-AF65-F5344CB8AC3E}">
        <p14:creationId xmlns:p14="http://schemas.microsoft.com/office/powerpoint/2010/main" val="101590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7708-6B43-1D7E-647F-84015ECEE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4CD7DA50-7240-967C-9961-E9244B6924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-2467" y="1282"/>
            <a:ext cx="12191980" cy="685671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90F3E0-6F84-4791-2095-8AB76AB907C4}"/>
              </a:ext>
            </a:extLst>
          </p:cNvPr>
          <p:cNvSpPr txBox="1"/>
          <p:nvPr/>
        </p:nvSpPr>
        <p:spPr>
          <a:xfrm>
            <a:off x="614363" y="935903"/>
            <a:ext cx="1092993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0"/>
              </a:spcAft>
            </a:pPr>
            <a:r>
              <a:rPr lang="de-DE" sz="4400" spc="-150" dirty="0">
                <a:solidFill>
                  <a:srgbClr val="FDFDF0"/>
                </a:solidFill>
                <a:latin typeface="Helvetica" pitchFamily="2" charset="0"/>
                <a:ea typeface="+mn-lt"/>
                <a:cs typeface="+mn-lt"/>
              </a:rPr>
              <a:t> Ich entscheide mich, meine Augen fest auf Jesus zu richten und Ihm in allem zu vertrauen. Denn Er ist gut – Er führt mich, ebnet meinen Weg und lässt mich Seine Güte erfahren. Nichts und niemand kann mich je von Seiner Liebe trennen. Amen.</a:t>
            </a:r>
          </a:p>
        </p:txBody>
      </p:sp>
    </p:spTree>
    <p:extLst>
      <p:ext uri="{BB962C8B-B14F-4D97-AF65-F5344CB8AC3E}">
        <p14:creationId xmlns:p14="http://schemas.microsoft.com/office/powerpoint/2010/main" val="102347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13a132-69dd-40d6-8a6d-21bf7d9724ef">
      <UserInfo>
        <DisplayName>Sophie Ehm</DisplayName>
        <AccountId>64</AccountId>
        <AccountType/>
      </UserInfo>
      <UserInfo>
        <DisplayName>Ester Zanzinger</DisplayName>
        <AccountId>10</AccountId>
        <AccountType/>
      </UserInfo>
      <UserInfo>
        <DisplayName>Maria Guthmann</DisplayName>
        <AccountId>38</AccountId>
        <AccountType/>
      </UserInfo>
    </SharedWithUsers>
    <TaxCatchAll xmlns="3213a132-69dd-40d6-8a6d-21bf7d9724ef" xsi:nil="true"/>
    <lcf76f155ced4ddcb4097134ff3c332f xmlns="5027b44f-05e3-4172-8f24-744fa590af9f">
      <Terms xmlns="http://schemas.microsoft.com/office/infopath/2007/PartnerControls"/>
    </lcf76f155ced4ddcb4097134ff3c332f>
    <_x002e_mp4 xmlns="5027b44f-05e3-4172-8f24-744fa590af9f" xsi:nil="true"/>
    <Benachrichtigung xmlns="5027b44f-05e3-4172-8f24-744fa590af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0EBC7DAC73634D83372F6C7ED75266" ma:contentTypeVersion="29" ma:contentTypeDescription="Ein neues Dokument erstellen." ma:contentTypeScope="" ma:versionID="f159ac7176cd1d75354978ff033cb458">
  <xsd:schema xmlns:xsd="http://www.w3.org/2001/XMLSchema" xmlns:xs="http://www.w3.org/2001/XMLSchema" xmlns:p="http://schemas.microsoft.com/office/2006/metadata/properties" xmlns:ns2="5027b44f-05e3-4172-8f24-744fa590af9f" xmlns:ns3="3213a132-69dd-40d6-8a6d-21bf7d9724ef" targetNamespace="http://schemas.microsoft.com/office/2006/metadata/properties" ma:root="true" ma:fieldsID="49d116b2e3f1c8a1e13b454a3e6077b4" ns2:_="" ns3:_="">
    <xsd:import namespace="5027b44f-05e3-4172-8f24-744fa590af9f"/>
    <xsd:import namespace="3213a132-69dd-40d6-8a6d-21bf7d972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_x002e_mp4" minOccurs="0"/>
                <xsd:element ref="ns2:Benachrichtig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7b44f-05e3-4172-8f24-744fa590a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c8e3e92b-f042-4b9c-8697-abf7025888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x002e_mp4" ma:index="26" nillable="true" ma:displayName=".mp4" ma:format="Dropdown" ma:internalName="_x002e_mp4">
      <xsd:simpleType>
        <xsd:restriction base="dms:Text">
          <xsd:maxLength value="255"/>
        </xsd:restriction>
      </xsd:simpleType>
    </xsd:element>
    <xsd:element name="Benachrichtigung" ma:index="27" nillable="true" ma:displayName="Benachrichtigung - neue Fotos" ma:format="Dropdown" ma:internalName="Benachrichtigung">
      <xsd:simpleType>
        <xsd:restriction base="dms:Choice">
          <xsd:enumeration value="Ja"/>
          <xsd:enumeration value="Ne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3a132-69dd-40d6-8a6d-21bf7d972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1687fb-495d-4d8c-944f-b89568116ba8}" ma:internalName="TaxCatchAll" ma:showField="CatchAllData" ma:web="3213a132-69dd-40d6-8a6d-21bf7d9724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C3A2E8-E395-4DEE-B5EE-5C2215AF3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456233-5C40-4FA7-A824-E68777C56AEE}">
  <ds:schemaRefs>
    <ds:schemaRef ds:uri="http://schemas.openxmlformats.org/package/2006/metadata/core-properties"/>
    <ds:schemaRef ds:uri="http://purl.org/dc/elements/1.1/"/>
    <ds:schemaRef ds:uri="http://purl.org/dc/dcmitype/"/>
    <ds:schemaRef ds:uri="3213a132-69dd-40d6-8a6d-21bf7d9724ef"/>
    <ds:schemaRef ds:uri="5027b44f-05e3-4172-8f24-744fa590af9f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62803E-F6C1-474F-9B35-0FB8DA8FC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27b44f-05e3-4172-8f24-744fa590af9f"/>
    <ds:schemaRef ds:uri="3213a132-69dd-40d6-8a6d-21bf7d972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Breitbild</PresentationFormat>
  <Paragraphs>7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Sophie Ehm</dc:creator>
  <cp:lastModifiedBy>Chantal Mbuy</cp:lastModifiedBy>
  <cp:revision>149</cp:revision>
  <dcterms:created xsi:type="dcterms:W3CDTF">2018-03-29T08:11:39Z</dcterms:created>
  <dcterms:modified xsi:type="dcterms:W3CDTF">2025-08-27T21:17:04Z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0x010100A80EBC7DAC73634D83372F6C7ED75266</vt:lpwstr>
  </property>
  <property fmtid="{D5CDD505-2E9C-101B-9397-08002B2CF9AE}" pid="3" name="MediaServiceImageTags">
    <vt:lpwstr/>
  </property>
</Properties>
</file>